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251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4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650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712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960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535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107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9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325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482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119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7765B-493B-4A56-ADF8-B55D92B1C0F5}" type="datetimeFigureOut">
              <a:rPr kumimoji="1" lang="ja-JP" altLang="en-US" smtClean="0"/>
              <a:pPr/>
              <a:t>11/12/15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F4A0-3C54-4D80-844C-06B1A1B6BAD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802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Food Waste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0548279"/>
              </p:ext>
            </p:extLst>
          </p:nvPr>
        </p:nvGraphicFramePr>
        <p:xfrm>
          <a:off x="395536" y="1556792"/>
          <a:ext cx="8229599" cy="448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735"/>
                <a:gridCol w="2116362"/>
                <a:gridCol w="2330251"/>
                <a:gridCol w="2330251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Food </a:t>
                      </a:r>
                      <a:r>
                        <a:rPr kumimoji="1" lang="en-US" altLang="ja-JP" smtClean="0"/>
                        <a:t>processing</a:t>
                      </a:r>
                      <a:r>
                        <a:rPr kumimoji="1" lang="en-US" altLang="ja-JP" baseline="0" smtClean="0"/>
                        <a:t> industry</a:t>
                      </a:r>
                      <a:r>
                        <a:rPr kumimoji="1" lang="en-US" altLang="ja-JP" smtClean="0"/>
                        <a:t>/Restaurant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Distribution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Consumption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Technology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Efficiency improvement</a:t>
                      </a:r>
                      <a:r>
                        <a:rPr kumimoji="1" lang="en-US" altLang="ja-JP" baseline="0" dirty="0" smtClean="0"/>
                        <a:t> / Recovery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Prolong</a:t>
                      </a:r>
                      <a:r>
                        <a:rPr kumimoji="1" lang="en-US" altLang="ja-JP" baseline="0" dirty="0" smtClean="0"/>
                        <a:t> Expiration </a:t>
                      </a:r>
                    </a:p>
                    <a:p>
                      <a:r>
                        <a:rPr kumimoji="1" lang="en-US" altLang="ja-JP" baseline="0" dirty="0" smtClean="0"/>
                        <a:t>Cold chain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Refrigeration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Business</a:t>
                      </a:r>
                      <a:r>
                        <a:rPr kumimoji="1" lang="en-US" altLang="ja-JP" baseline="0" dirty="0" smtClean="0"/>
                        <a:t> Model/ behavior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Discount</a:t>
                      </a:r>
                      <a:r>
                        <a:rPr kumimoji="1" lang="en-US" altLang="ja-JP" baseline="0" dirty="0" smtClean="0"/>
                        <a:t> of nearly expired food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Smart</a:t>
                      </a:r>
                      <a:r>
                        <a:rPr kumimoji="1" lang="en-US" altLang="ja-JP" baseline="0" dirty="0" smtClean="0"/>
                        <a:t> purchasing/ </a:t>
                      </a:r>
                    </a:p>
                    <a:p>
                      <a:r>
                        <a:rPr kumimoji="1" lang="en-US" altLang="ja-JP" baseline="0" dirty="0" smtClean="0"/>
                        <a:t>Efficient cooking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Policy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Make treatment cost of waste higher.</a:t>
                      </a:r>
                    </a:p>
                    <a:p>
                      <a:r>
                        <a:rPr kumimoji="1" lang="en-US" altLang="ja-JP" baseline="0" dirty="0" smtClean="0"/>
                        <a:t>Encourage voluntary effort by award, requirement to report to Gov.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Make treatment cost of waste higher.</a:t>
                      </a:r>
                    </a:p>
                    <a:p>
                      <a:r>
                        <a:rPr kumimoji="1" lang="en-US" altLang="ja-JP" dirty="0" smtClean="0"/>
                        <a:t>Encourage voluntary effort by award, requirement to report to Gov.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Make treatment cost of waste higher.</a:t>
                      </a:r>
                    </a:p>
                    <a:p>
                      <a:r>
                        <a:rPr kumimoji="1" lang="en-US" altLang="ja-JP" dirty="0" smtClean="0"/>
                        <a:t>Awareness raising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91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Electronics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2051824"/>
              </p:ext>
            </p:extLst>
          </p:nvPr>
        </p:nvGraphicFramePr>
        <p:xfrm>
          <a:off x="395536" y="1556792"/>
          <a:ext cx="8424936" cy="421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670"/>
                <a:gridCol w="3022404"/>
                <a:gridCol w="332786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Production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Consumption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Technology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Efficiency improvement</a:t>
                      </a:r>
                      <a:r>
                        <a:rPr kumimoji="1" lang="en-US" altLang="ja-JP" baseline="0" dirty="0" smtClean="0"/>
                        <a:t> / Recovery</a:t>
                      </a:r>
                    </a:p>
                    <a:p>
                      <a:r>
                        <a:rPr kumimoji="1" lang="en-US" altLang="ja-JP" baseline="0" dirty="0" smtClean="0"/>
                        <a:t>Modularization</a:t>
                      </a:r>
                    </a:p>
                    <a:p>
                      <a:r>
                        <a:rPr kumimoji="1" lang="en-US" altLang="ja-JP" baseline="0" dirty="0" smtClean="0"/>
                        <a:t>Remanufacturing/Refurbishment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Business</a:t>
                      </a:r>
                      <a:r>
                        <a:rPr kumimoji="1" lang="en-US" altLang="ja-JP" baseline="0" dirty="0" smtClean="0"/>
                        <a:t> Model/ behavior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Prolong</a:t>
                      </a:r>
                      <a:r>
                        <a:rPr kumimoji="1" lang="en-US" altLang="ja-JP" baseline="0" dirty="0" smtClean="0"/>
                        <a:t> duration of model change Leasing/rental/</a:t>
                      </a:r>
                      <a:r>
                        <a:rPr kumimoji="1" lang="en-US" altLang="ja-JP" baseline="0" dirty="0" err="1" smtClean="0"/>
                        <a:t>Servicizing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Smart</a:t>
                      </a:r>
                      <a:r>
                        <a:rPr kumimoji="1" lang="en-US" altLang="ja-JP" baseline="0" dirty="0" smtClean="0"/>
                        <a:t> purchasing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Policy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aseline="0" dirty="0" smtClean="0"/>
                        <a:t>Make treatment cost of waste higher</a:t>
                      </a:r>
                    </a:p>
                    <a:p>
                      <a:r>
                        <a:rPr kumimoji="1" lang="en-US" altLang="ja-JP" baseline="0" dirty="0" smtClean="0"/>
                        <a:t>EPR</a:t>
                      </a:r>
                    </a:p>
                    <a:p>
                      <a:r>
                        <a:rPr kumimoji="1" lang="en-US" altLang="ja-JP" baseline="0" dirty="0" smtClean="0"/>
                        <a:t>Restriction on Hazardous Substances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Make treatment cost of waste higher.</a:t>
                      </a:r>
                    </a:p>
                    <a:p>
                      <a:r>
                        <a:rPr kumimoji="1" lang="en-US" altLang="ja-JP" dirty="0" smtClean="0"/>
                        <a:t>Awareness raising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81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130</Words>
  <Application>Microsoft Macintosh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​​テーマ</vt:lpstr>
      <vt:lpstr>Food Waste</vt:lpstr>
      <vt:lpstr>Electronics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pcen0128</dc:creator>
  <cp:lastModifiedBy>Susan Wingfield</cp:lastModifiedBy>
  <cp:revision>6</cp:revision>
  <dcterms:created xsi:type="dcterms:W3CDTF">2015-11-12T17:49:15Z</dcterms:created>
  <dcterms:modified xsi:type="dcterms:W3CDTF">2015-11-12T17:49:39Z</dcterms:modified>
</cp:coreProperties>
</file>